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192.xml"/>
  <Override ContentType="application/vnd.openxmlformats-officedocument.presentationml.slide+xml" PartName="/ppt/slides/slide193.xml"/>
  <Override ContentType="application/vnd.openxmlformats-officedocument.presentationml.slide+xml" PartName="/ppt/slides/slide194.xml"/>
  <Override ContentType="application/vnd.openxmlformats-officedocument.presentationml.slide+xml" PartName="/ppt/slides/slide195.xml"/>
  <Override ContentType="application/vnd.openxmlformats-officedocument.presentationml.slide+xml" PartName="/ppt/slides/slide196.xml"/>
  <Override ContentType="application/vnd.openxmlformats-officedocument.presentationml.slide+xml" PartName="/ppt/slides/slide197.xml"/>
  <Override ContentType="application/vnd.openxmlformats-officedocument.presentationml.slide+xml" PartName="/ppt/slides/slide198.xml"/>
  <Override ContentType="application/vnd.openxmlformats-officedocument.presentationml.slide+xml" PartName="/ppt/slides/slide199.xml"/>
  <Override ContentType="application/vnd.openxmlformats-officedocument.presentationml.slide+xml" PartName="/ppt/slides/slide200.xml"/>
  <Override ContentType="application/vnd.openxmlformats-officedocument.presentationml.slide+xml" PartName="/ppt/slides/slide201.xml"/>
  <Override ContentType="application/vnd.openxmlformats-officedocument.presentationml.slide+xml" PartName="/ppt/slides/slide202.xml"/>
  <Override ContentType="application/vnd.openxmlformats-officedocument.presentationml.slide+xml" PartName="/ppt/slides/slide203.xml"/>
  <Override ContentType="application/vnd.openxmlformats-officedocument.presentationml.slide+xml" PartName="/ppt/slides/slide204.xml"/>
  <Override ContentType="application/vnd.openxmlformats-officedocument.presentationml.slide+xml" PartName="/ppt/slides/slide205.xml"/>
  <Override ContentType="application/vnd.openxmlformats-officedocument.presentationml.slide+xml" PartName="/ppt/slides/slide206.xml"/>
  <Override ContentType="application/vnd.openxmlformats-officedocument.presentationml.slide+xml" PartName="/ppt/slides/slide207.xml"/>
  <Override ContentType="application/vnd.openxmlformats-officedocument.presentationml.slide+xml" PartName="/ppt/slides/slide208.xml"/>
  <Override ContentType="application/vnd.openxmlformats-officedocument.presentationml.slide+xml" PartName="/ppt/slides/slide209.xml"/>
  <Override ContentType="application/vnd.openxmlformats-officedocument.presentationml.slide+xml" PartName="/ppt/slides/slide210.xml"/>
  <Override ContentType="application/vnd.openxmlformats-officedocument.presentationml.slide+xml" PartName="/ppt/slides/slide211.xml"/>
  <Override ContentType="application/vnd.openxmlformats-officedocument.presentationml.slide+xml" PartName="/ppt/slides/slide212.xml"/>
  <Override ContentType="application/vnd.openxmlformats-officedocument.presentationml.slide+xml" PartName="/ppt/slides/slide213.xml"/>
  <Override ContentType="application/vnd.openxmlformats-officedocument.presentationml.slide+xml" PartName="/ppt/slides/slide214.xml"/>
  <Override ContentType="application/vnd.openxmlformats-officedocument.presentationml.slide+xml" PartName="/ppt/slides/slide215.xml"/>
  <Override ContentType="application/vnd.openxmlformats-officedocument.presentationml.slide+xml" PartName="/ppt/slides/slide216.xml"/>
  <Override ContentType="application/vnd.openxmlformats-officedocument.presentationml.slide+xml" PartName="/ppt/slides/slide217.xml"/>
  <Override ContentType="application/vnd.openxmlformats-officedocument.presentationml.slide+xml" PartName="/ppt/slides/slide218.xml"/>
  <Override ContentType="application/vnd.openxmlformats-officedocument.presentationml.slide+xml" PartName="/ppt/slides/slide219.xml"/>
  <Override ContentType="application/vnd.openxmlformats-officedocument.presentationml.slide+xml" PartName="/ppt/slides/slide220.xml"/>
  <Override ContentType="application/vnd.openxmlformats-officedocument.presentationml.slide+xml" PartName="/ppt/slides/slide221.xml"/>
  <Override ContentType="application/vnd.openxmlformats-officedocument.presentationml.slide+xml" PartName="/ppt/slides/slide222.xml"/>
  <Override ContentType="application/vnd.openxmlformats-officedocument.presentationml.slide+xml" PartName="/ppt/slides/slide223.xml"/>
  <Override ContentType="application/vnd.openxmlformats-officedocument.presentationml.slide+xml" PartName="/ppt/slides/slide224.xml"/>
  <Override ContentType="application/vnd.openxmlformats-officedocument.presentationml.slide+xml" PartName="/ppt/slides/slide225.xml"/>
  <Override ContentType="application/vnd.openxmlformats-officedocument.presentationml.slide+xml" PartName="/ppt/slides/slide226.xml"/>
  <Override ContentType="application/vnd.openxmlformats-officedocument.presentationml.slide+xml" PartName="/ppt/slides/slide227.xml"/>
  <Override ContentType="application/vnd.openxmlformats-officedocument.presentationml.slide+xml" PartName="/ppt/slides/slide228.xml"/>
  <Override ContentType="application/vnd.openxmlformats-officedocument.presentationml.slide+xml" PartName="/ppt/slides/slide229.xml"/>
  <Override ContentType="application/vnd.openxmlformats-officedocument.presentationml.slide+xml" PartName="/ppt/slides/slide230.xml"/>
  <Override ContentType="application/vnd.openxmlformats-officedocument.presentationml.slide+xml" PartName="/ppt/slides/slide231.xml"/>
  <Override ContentType="application/vnd.openxmlformats-officedocument.presentationml.slide+xml" PartName="/ppt/slides/slide232.xml"/>
  <Override ContentType="application/vnd.openxmlformats-officedocument.presentationml.slide+xml" PartName="/ppt/slides/slide233.xml"/>
  <Override ContentType="application/vnd.openxmlformats-officedocument.presentationml.slide+xml" PartName="/ppt/slides/slide234.xml"/>
  <Override ContentType="application/vnd.openxmlformats-officedocument.presentationml.slide+xml" PartName="/ppt/slides/slide235.xml"/>
  <Override ContentType="application/vnd.openxmlformats-officedocument.presentationml.slide+xml" PartName="/ppt/slides/slide236.xml"/>
  <Override ContentType="application/vnd.openxmlformats-officedocument.presentationml.slide+xml" PartName="/ppt/slides/slide237.xml"/>
  <Override ContentType="application/vnd.openxmlformats-officedocument.presentationml.slide+xml" PartName="/ppt/slides/slide238.xml"/>
  <Override ContentType="application/vnd.openxmlformats-officedocument.presentationml.slide+xml" PartName="/ppt/slides/slide239.xml"/>
  <Override ContentType="application/vnd.openxmlformats-officedocument.presentationml.slide+xml" PartName="/ppt/slides/slide240.xml"/>
  <Override ContentType="application/vnd.openxmlformats-officedocument.presentationml.slide+xml" PartName="/ppt/slides/slide241.xml"/>
  <Override ContentType="application/vnd.openxmlformats-officedocument.presentationml.slide+xml" PartName="/ppt/slides/slide242.xml"/>
  <Override ContentType="application/vnd.openxmlformats-officedocument.presentationml.slide+xml" PartName="/ppt/slides/slide243.xml"/>
  <Override ContentType="application/vnd.openxmlformats-officedocument.presentationml.slide+xml" PartName="/ppt/slides/slide244.xml"/>
  <Override ContentType="application/vnd.openxmlformats-officedocument.presentationml.slide+xml" PartName="/ppt/slides/slide245.xml"/>
  <Override ContentType="application/vnd.openxmlformats-officedocument.presentationml.slide+xml" PartName="/ppt/slides/slide246.xml"/>
  <Override ContentType="application/vnd.openxmlformats-officedocument.presentationml.slide+xml" PartName="/ppt/slides/slide247.xml"/>
  <Override ContentType="application/vnd.openxmlformats-officedocument.presentationml.slide+xml" PartName="/ppt/slides/slide248.xml"/>
  <Override ContentType="application/vnd.openxmlformats-officedocument.presentationml.slide+xml" PartName="/ppt/slides/slide249.xml"/>
  <Override ContentType="application/vnd.openxmlformats-officedocument.presentationml.slide+xml" PartName="/ppt/slides/slide250.xml"/>
  <Override ContentType="application/vnd.openxmlformats-officedocument.presentationml.slide+xml" PartName="/ppt/slides/slide251.xml"/>
  <Override ContentType="application/vnd.openxmlformats-officedocument.presentationml.slide+xml" PartName="/ppt/slides/slide252.xml"/>
  <Override ContentType="application/vnd.openxmlformats-officedocument.presentationml.slide+xml" PartName="/ppt/slides/slide253.xml"/>
  <Override ContentType="application/vnd.openxmlformats-officedocument.presentationml.slide+xml" PartName="/ppt/slides/slide254.xml"/>
  <Override ContentType="application/vnd.openxmlformats-officedocument.presentationml.slide+xml" PartName="/ppt/slides/slide255.xml"/>
  <Override ContentType="application/vnd.openxmlformats-officedocument.presentationml.slide+xml" PartName="/ppt/slides/slide256.xml"/>
  <Override ContentType="application/vnd.openxmlformats-officedocument.presentationml.slide+xml" PartName="/ppt/slides/slide257.xml"/>
  <Override ContentType="application/vnd.openxmlformats-officedocument.presentationml.slide+xml" PartName="/ppt/slides/slide258.xml"/>
  <Override ContentType="application/vnd.openxmlformats-officedocument.presentationml.slide+xml" PartName="/ppt/slides/slide259.xml"/>
  <Override ContentType="application/vnd.openxmlformats-officedocument.presentationml.slide+xml" PartName="/ppt/slides/slide260.xml"/>
  <Override ContentType="application/vnd.openxmlformats-officedocument.presentationml.slide+xml" PartName="/ppt/slides/slide261.xml"/>
  <Override ContentType="application/vnd.openxmlformats-officedocument.presentationml.slide+xml" PartName="/ppt/slides/slide262.xml"/>
  <Override ContentType="application/vnd.openxmlformats-officedocument.presentationml.slide+xml" PartName="/ppt/slides/slide263.xml"/>
  <Override ContentType="application/vnd.openxmlformats-officedocument.presentationml.slide+xml" PartName="/ppt/slides/slide26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5" r:id="rId129"/>
    <p:sldId id="376" r:id="rId130"/>
    <p:sldId id="377" r:id="rId131"/>
    <p:sldId id="378" r:id="rId132"/>
    <p:sldId id="379" r:id="rId133"/>
    <p:sldId id="380" r:id="rId134"/>
    <p:sldId id="381" r:id="rId135"/>
    <p:sldId id="382" r:id="rId136"/>
    <p:sldId id="383" r:id="rId137"/>
    <p:sldId id="384" r:id="rId138"/>
    <p:sldId id="385" r:id="rId139"/>
    <p:sldId id="386" r:id="rId140"/>
    <p:sldId id="387" r:id="rId141"/>
    <p:sldId id="388" r:id="rId142"/>
    <p:sldId id="389" r:id="rId143"/>
    <p:sldId id="390" r:id="rId144"/>
    <p:sldId id="391" r:id="rId145"/>
    <p:sldId id="392" r:id="rId146"/>
    <p:sldId id="393" r:id="rId147"/>
    <p:sldId id="394" r:id="rId148"/>
    <p:sldId id="395" r:id="rId149"/>
    <p:sldId id="396" r:id="rId150"/>
    <p:sldId id="397" r:id="rId151"/>
    <p:sldId id="398" r:id="rId152"/>
    <p:sldId id="399" r:id="rId153"/>
    <p:sldId id="400" r:id="rId154"/>
    <p:sldId id="401" r:id="rId155"/>
    <p:sldId id="402" r:id="rId156"/>
    <p:sldId id="403" r:id="rId157"/>
    <p:sldId id="404" r:id="rId158"/>
    <p:sldId id="405" r:id="rId159"/>
    <p:sldId id="406" r:id="rId160"/>
    <p:sldId id="407" r:id="rId161"/>
    <p:sldId id="408" r:id="rId162"/>
    <p:sldId id="409" r:id="rId163"/>
    <p:sldId id="410" r:id="rId164"/>
    <p:sldId id="411" r:id="rId165"/>
    <p:sldId id="412" r:id="rId166"/>
    <p:sldId id="413" r:id="rId167"/>
    <p:sldId id="414" r:id="rId168"/>
    <p:sldId id="415" r:id="rId169"/>
    <p:sldId id="416" r:id="rId170"/>
    <p:sldId id="417" r:id="rId171"/>
    <p:sldId id="418" r:id="rId172"/>
    <p:sldId id="419" r:id="rId173"/>
    <p:sldId id="420" r:id="rId174"/>
    <p:sldId id="421" r:id="rId175"/>
    <p:sldId id="422" r:id="rId176"/>
    <p:sldId id="423" r:id="rId177"/>
    <p:sldId id="424" r:id="rId178"/>
    <p:sldId id="425" r:id="rId179"/>
    <p:sldId id="426" r:id="rId180"/>
    <p:sldId id="427" r:id="rId181"/>
    <p:sldId id="428" r:id="rId182"/>
    <p:sldId id="429" r:id="rId183"/>
    <p:sldId id="430" r:id="rId184"/>
    <p:sldId id="431" r:id="rId185"/>
    <p:sldId id="432" r:id="rId186"/>
    <p:sldId id="433" r:id="rId187"/>
    <p:sldId id="434" r:id="rId188"/>
    <p:sldId id="435" r:id="rId189"/>
    <p:sldId id="436" r:id="rId190"/>
    <p:sldId id="437" r:id="rId191"/>
    <p:sldId id="438" r:id="rId192"/>
    <p:sldId id="439" r:id="rId193"/>
    <p:sldId id="440" r:id="rId194"/>
    <p:sldId id="441" r:id="rId195"/>
    <p:sldId id="442" r:id="rId196"/>
    <p:sldId id="443" r:id="rId197"/>
    <p:sldId id="444" r:id="rId198"/>
    <p:sldId id="445" r:id="rId199"/>
    <p:sldId id="446" r:id="rId200"/>
    <p:sldId id="447" r:id="rId201"/>
    <p:sldId id="448" r:id="rId202"/>
    <p:sldId id="449" r:id="rId203"/>
    <p:sldId id="450" r:id="rId204"/>
    <p:sldId id="451" r:id="rId205"/>
    <p:sldId id="452" r:id="rId206"/>
    <p:sldId id="453" r:id="rId207"/>
    <p:sldId id="454" r:id="rId208"/>
    <p:sldId id="455" r:id="rId209"/>
    <p:sldId id="456" r:id="rId210"/>
    <p:sldId id="457" r:id="rId211"/>
    <p:sldId id="458" r:id="rId212"/>
    <p:sldId id="459" r:id="rId213"/>
    <p:sldId id="460" r:id="rId214"/>
    <p:sldId id="461" r:id="rId215"/>
    <p:sldId id="462" r:id="rId216"/>
    <p:sldId id="463" r:id="rId217"/>
    <p:sldId id="464" r:id="rId218"/>
    <p:sldId id="465" r:id="rId219"/>
    <p:sldId id="466" r:id="rId220"/>
    <p:sldId id="467" r:id="rId221"/>
    <p:sldId id="468" r:id="rId222"/>
    <p:sldId id="469" r:id="rId223"/>
    <p:sldId id="470" r:id="rId224"/>
    <p:sldId id="471" r:id="rId225"/>
    <p:sldId id="472" r:id="rId226"/>
    <p:sldId id="473" r:id="rId227"/>
    <p:sldId id="474" r:id="rId228"/>
    <p:sldId id="475" r:id="rId229"/>
    <p:sldId id="476" r:id="rId230"/>
    <p:sldId id="477" r:id="rId231"/>
    <p:sldId id="478" r:id="rId232"/>
    <p:sldId id="479" r:id="rId233"/>
    <p:sldId id="480" r:id="rId234"/>
    <p:sldId id="481" r:id="rId235"/>
    <p:sldId id="482" r:id="rId236"/>
    <p:sldId id="483" r:id="rId237"/>
    <p:sldId id="484" r:id="rId238"/>
    <p:sldId id="485" r:id="rId239"/>
    <p:sldId id="486" r:id="rId240"/>
    <p:sldId id="487" r:id="rId241"/>
    <p:sldId id="488" r:id="rId242"/>
    <p:sldId id="489" r:id="rId243"/>
    <p:sldId id="490" r:id="rId244"/>
    <p:sldId id="491" r:id="rId245"/>
    <p:sldId id="492" r:id="rId246"/>
    <p:sldId id="493" r:id="rId247"/>
    <p:sldId id="494" r:id="rId248"/>
    <p:sldId id="495" r:id="rId249"/>
    <p:sldId id="496" r:id="rId250"/>
    <p:sldId id="497" r:id="rId251"/>
    <p:sldId id="498" r:id="rId252"/>
    <p:sldId id="499" r:id="rId253"/>
    <p:sldId id="500" r:id="rId254"/>
    <p:sldId id="501" r:id="rId255"/>
    <p:sldId id="502" r:id="rId256"/>
    <p:sldId id="503" r:id="rId257"/>
    <p:sldId id="504" r:id="rId258"/>
    <p:sldId id="505" r:id="rId259"/>
    <p:sldId id="506" r:id="rId260"/>
    <p:sldId id="507" r:id="rId261"/>
    <p:sldId id="508" r:id="rId262"/>
    <p:sldId id="509" r:id="rId263"/>
    <p:sldId id="510" r:id="rId264"/>
    <p:sldId id="511" r:id="rId265"/>
    <p:sldId id="512" r:id="rId266"/>
    <p:sldId id="513" r:id="rId267"/>
    <p:sldId id="514" r:id="rId268"/>
    <p:sldId id="515" r:id="rId269"/>
    <p:sldId id="516" r:id="rId270"/>
    <p:sldId id="517" r:id="rId271"/>
    <p:sldId id="518" r:id="rId272"/>
    <p:sldId id="519" r:id="rId27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1.xml" Type="http://schemas.openxmlformats.org/officeDocument/2006/relationships/slide"/><Relationship Id="rId100" Target="slides/slide91.xml" Type="http://schemas.openxmlformats.org/officeDocument/2006/relationships/slide"/><Relationship Id="rId101" Target="slides/slide92.xml" Type="http://schemas.openxmlformats.org/officeDocument/2006/relationships/slide"/><Relationship Id="rId102" Target="slides/slide93.xml" Type="http://schemas.openxmlformats.org/officeDocument/2006/relationships/slide"/><Relationship Id="rId103" Target="slides/slide94.xml" Type="http://schemas.openxmlformats.org/officeDocument/2006/relationships/slide"/><Relationship Id="rId104" Target="slides/slide95.xml" Type="http://schemas.openxmlformats.org/officeDocument/2006/relationships/slide"/><Relationship Id="rId105" Target="slides/slide96.xml" Type="http://schemas.openxmlformats.org/officeDocument/2006/relationships/slide"/><Relationship Id="rId106" Target="slides/slide97.xml" Type="http://schemas.openxmlformats.org/officeDocument/2006/relationships/slide"/><Relationship Id="rId107" Target="slides/slide98.xml" Type="http://schemas.openxmlformats.org/officeDocument/2006/relationships/slide"/><Relationship Id="rId108" Target="slides/slide99.xml" Type="http://schemas.openxmlformats.org/officeDocument/2006/relationships/slide"/><Relationship Id="rId109" Target="slides/slide100.xml" Type="http://schemas.openxmlformats.org/officeDocument/2006/relationships/slide"/><Relationship Id="rId11" Target="slides/slide2.xml" Type="http://schemas.openxmlformats.org/officeDocument/2006/relationships/slide"/><Relationship Id="rId110" Target="slides/slide101.xml" Type="http://schemas.openxmlformats.org/officeDocument/2006/relationships/slide"/><Relationship Id="rId111" Target="slides/slide102.xml" Type="http://schemas.openxmlformats.org/officeDocument/2006/relationships/slide"/><Relationship Id="rId112" Target="slides/slide103.xml" Type="http://schemas.openxmlformats.org/officeDocument/2006/relationships/slide"/><Relationship Id="rId113" Target="slides/slide104.xml" Type="http://schemas.openxmlformats.org/officeDocument/2006/relationships/slide"/><Relationship Id="rId114" Target="slides/slide105.xml" Type="http://schemas.openxmlformats.org/officeDocument/2006/relationships/slide"/><Relationship Id="rId115" Target="slides/slide106.xml" Type="http://schemas.openxmlformats.org/officeDocument/2006/relationships/slide"/><Relationship Id="rId116" Target="slides/slide107.xml" Type="http://schemas.openxmlformats.org/officeDocument/2006/relationships/slide"/><Relationship Id="rId117" Target="slides/slide108.xml" Type="http://schemas.openxmlformats.org/officeDocument/2006/relationships/slide"/><Relationship Id="rId118" Target="slides/slide109.xml" Type="http://schemas.openxmlformats.org/officeDocument/2006/relationships/slide"/><Relationship Id="rId119" Target="slides/slide110.xml" Type="http://schemas.openxmlformats.org/officeDocument/2006/relationships/slide"/><Relationship Id="rId12" Target="slides/slide3.xml" Type="http://schemas.openxmlformats.org/officeDocument/2006/relationships/slide"/><Relationship Id="rId120" Target="slides/slide111.xml" Type="http://schemas.openxmlformats.org/officeDocument/2006/relationships/slide"/><Relationship Id="rId121" Target="slides/slide112.xml" Type="http://schemas.openxmlformats.org/officeDocument/2006/relationships/slide"/><Relationship Id="rId122" Target="slides/slide113.xml" Type="http://schemas.openxmlformats.org/officeDocument/2006/relationships/slide"/><Relationship Id="rId123" Target="slides/slide114.xml" Type="http://schemas.openxmlformats.org/officeDocument/2006/relationships/slide"/><Relationship Id="rId124" Target="slides/slide115.xml" Type="http://schemas.openxmlformats.org/officeDocument/2006/relationships/slide"/><Relationship Id="rId125" Target="slides/slide116.xml" Type="http://schemas.openxmlformats.org/officeDocument/2006/relationships/slide"/><Relationship Id="rId126" Target="slides/slide117.xml" Type="http://schemas.openxmlformats.org/officeDocument/2006/relationships/slide"/><Relationship Id="rId127" Target="slides/slide118.xml" Type="http://schemas.openxmlformats.org/officeDocument/2006/relationships/slide"/><Relationship Id="rId128" Target="slides/slide119.xml" Type="http://schemas.openxmlformats.org/officeDocument/2006/relationships/slide"/><Relationship Id="rId129" Target="slides/slide120.xml" Type="http://schemas.openxmlformats.org/officeDocument/2006/relationships/slide"/><Relationship Id="rId13" Target="slides/slide4.xml" Type="http://schemas.openxmlformats.org/officeDocument/2006/relationships/slide"/><Relationship Id="rId130" Target="slides/slide121.xml" Type="http://schemas.openxmlformats.org/officeDocument/2006/relationships/slide"/><Relationship Id="rId131" Target="slides/slide122.xml" Type="http://schemas.openxmlformats.org/officeDocument/2006/relationships/slide"/><Relationship Id="rId132" Target="slides/slide123.xml" Type="http://schemas.openxmlformats.org/officeDocument/2006/relationships/slide"/><Relationship Id="rId133" Target="slides/slide124.xml" Type="http://schemas.openxmlformats.org/officeDocument/2006/relationships/slide"/><Relationship Id="rId134" Target="slides/slide125.xml" Type="http://schemas.openxmlformats.org/officeDocument/2006/relationships/slide"/><Relationship Id="rId135" Target="slides/slide126.xml" Type="http://schemas.openxmlformats.org/officeDocument/2006/relationships/slide"/><Relationship Id="rId136" Target="slides/slide127.xml" Type="http://schemas.openxmlformats.org/officeDocument/2006/relationships/slide"/><Relationship Id="rId137" Target="slides/slide128.xml" Type="http://schemas.openxmlformats.org/officeDocument/2006/relationships/slide"/><Relationship Id="rId138" Target="slides/slide129.xml" Type="http://schemas.openxmlformats.org/officeDocument/2006/relationships/slide"/><Relationship Id="rId139" Target="slides/slide130.xml" Type="http://schemas.openxmlformats.org/officeDocument/2006/relationships/slide"/><Relationship Id="rId14" Target="slides/slide5.xml" Type="http://schemas.openxmlformats.org/officeDocument/2006/relationships/slide"/><Relationship Id="rId140" Target="slides/slide131.xml" Type="http://schemas.openxmlformats.org/officeDocument/2006/relationships/slide"/><Relationship Id="rId141" Target="slides/slide132.xml" Type="http://schemas.openxmlformats.org/officeDocument/2006/relationships/slide"/><Relationship Id="rId142" Target="slides/slide133.xml" Type="http://schemas.openxmlformats.org/officeDocument/2006/relationships/slide"/><Relationship Id="rId143" Target="slides/slide134.xml" Type="http://schemas.openxmlformats.org/officeDocument/2006/relationships/slide"/><Relationship Id="rId144" Target="slides/slide135.xml" Type="http://schemas.openxmlformats.org/officeDocument/2006/relationships/slide"/><Relationship Id="rId145" Target="slides/slide136.xml" Type="http://schemas.openxmlformats.org/officeDocument/2006/relationships/slide"/><Relationship Id="rId146" Target="slides/slide137.xml" Type="http://schemas.openxmlformats.org/officeDocument/2006/relationships/slide"/><Relationship Id="rId147" Target="slides/slide138.xml" Type="http://schemas.openxmlformats.org/officeDocument/2006/relationships/slide"/><Relationship Id="rId148" Target="slides/slide139.xml" Type="http://schemas.openxmlformats.org/officeDocument/2006/relationships/slide"/><Relationship Id="rId149" Target="slides/slide140.xml" Type="http://schemas.openxmlformats.org/officeDocument/2006/relationships/slide"/><Relationship Id="rId15" Target="slides/slide6.xml" Type="http://schemas.openxmlformats.org/officeDocument/2006/relationships/slide"/><Relationship Id="rId150" Target="slides/slide141.xml" Type="http://schemas.openxmlformats.org/officeDocument/2006/relationships/slide"/><Relationship Id="rId151" Target="slides/slide142.xml" Type="http://schemas.openxmlformats.org/officeDocument/2006/relationships/slide"/><Relationship Id="rId152" Target="slides/slide143.xml" Type="http://schemas.openxmlformats.org/officeDocument/2006/relationships/slide"/><Relationship Id="rId153" Target="slides/slide144.xml" Type="http://schemas.openxmlformats.org/officeDocument/2006/relationships/slide"/><Relationship Id="rId154" Target="slides/slide145.xml" Type="http://schemas.openxmlformats.org/officeDocument/2006/relationships/slide"/><Relationship Id="rId155" Target="slides/slide146.xml" Type="http://schemas.openxmlformats.org/officeDocument/2006/relationships/slide"/><Relationship Id="rId156" Target="slides/slide147.xml" Type="http://schemas.openxmlformats.org/officeDocument/2006/relationships/slide"/><Relationship Id="rId157" Target="slides/slide148.xml" Type="http://schemas.openxmlformats.org/officeDocument/2006/relationships/slide"/><Relationship Id="rId158" Target="slides/slide149.xml" Type="http://schemas.openxmlformats.org/officeDocument/2006/relationships/slide"/><Relationship Id="rId159" Target="slides/slide150.xml" Type="http://schemas.openxmlformats.org/officeDocument/2006/relationships/slide"/><Relationship Id="rId16" Target="slides/slide7.xml" Type="http://schemas.openxmlformats.org/officeDocument/2006/relationships/slide"/><Relationship Id="rId160" Target="slides/slide151.xml" Type="http://schemas.openxmlformats.org/officeDocument/2006/relationships/slide"/><Relationship Id="rId161" Target="slides/slide152.xml" Type="http://schemas.openxmlformats.org/officeDocument/2006/relationships/slide"/><Relationship Id="rId162" Target="slides/slide153.xml" Type="http://schemas.openxmlformats.org/officeDocument/2006/relationships/slide"/><Relationship Id="rId163" Target="slides/slide154.xml" Type="http://schemas.openxmlformats.org/officeDocument/2006/relationships/slide"/><Relationship Id="rId164" Target="slides/slide155.xml" Type="http://schemas.openxmlformats.org/officeDocument/2006/relationships/slide"/><Relationship Id="rId165" Target="slides/slide156.xml" Type="http://schemas.openxmlformats.org/officeDocument/2006/relationships/slide"/><Relationship Id="rId166" Target="slides/slide157.xml" Type="http://schemas.openxmlformats.org/officeDocument/2006/relationships/slide"/><Relationship Id="rId167" Target="slides/slide158.xml" Type="http://schemas.openxmlformats.org/officeDocument/2006/relationships/slide"/><Relationship Id="rId168" Target="slides/slide159.xml" Type="http://schemas.openxmlformats.org/officeDocument/2006/relationships/slide"/><Relationship Id="rId169" Target="slides/slide160.xml" Type="http://schemas.openxmlformats.org/officeDocument/2006/relationships/slide"/><Relationship Id="rId17" Target="slides/slide8.xml" Type="http://schemas.openxmlformats.org/officeDocument/2006/relationships/slide"/><Relationship Id="rId170" Target="slides/slide161.xml" Type="http://schemas.openxmlformats.org/officeDocument/2006/relationships/slide"/><Relationship Id="rId171" Target="slides/slide162.xml" Type="http://schemas.openxmlformats.org/officeDocument/2006/relationships/slide"/><Relationship Id="rId172" Target="slides/slide163.xml" Type="http://schemas.openxmlformats.org/officeDocument/2006/relationships/slide"/><Relationship Id="rId173" Target="slides/slide164.xml" Type="http://schemas.openxmlformats.org/officeDocument/2006/relationships/slide"/><Relationship Id="rId174" Target="slides/slide165.xml" Type="http://schemas.openxmlformats.org/officeDocument/2006/relationships/slide"/><Relationship Id="rId175" Target="slides/slide166.xml" Type="http://schemas.openxmlformats.org/officeDocument/2006/relationships/slide"/><Relationship Id="rId176" Target="slides/slide167.xml" Type="http://schemas.openxmlformats.org/officeDocument/2006/relationships/slide"/><Relationship Id="rId177" Target="slides/slide168.xml" Type="http://schemas.openxmlformats.org/officeDocument/2006/relationships/slide"/><Relationship Id="rId178" Target="slides/slide169.xml" Type="http://schemas.openxmlformats.org/officeDocument/2006/relationships/slide"/><Relationship Id="rId179" Target="slides/slide170.xml" Type="http://schemas.openxmlformats.org/officeDocument/2006/relationships/slide"/><Relationship Id="rId18" Target="slides/slide9.xml" Type="http://schemas.openxmlformats.org/officeDocument/2006/relationships/slide"/><Relationship Id="rId180" Target="slides/slide171.xml" Type="http://schemas.openxmlformats.org/officeDocument/2006/relationships/slide"/><Relationship Id="rId181" Target="slides/slide172.xml" Type="http://schemas.openxmlformats.org/officeDocument/2006/relationships/slide"/><Relationship Id="rId182" Target="slides/slide173.xml" Type="http://schemas.openxmlformats.org/officeDocument/2006/relationships/slide"/><Relationship Id="rId183" Target="slides/slide174.xml" Type="http://schemas.openxmlformats.org/officeDocument/2006/relationships/slide"/><Relationship Id="rId184" Target="slides/slide175.xml" Type="http://schemas.openxmlformats.org/officeDocument/2006/relationships/slide"/><Relationship Id="rId185" Target="slides/slide176.xml" Type="http://schemas.openxmlformats.org/officeDocument/2006/relationships/slide"/><Relationship Id="rId186" Target="slides/slide177.xml" Type="http://schemas.openxmlformats.org/officeDocument/2006/relationships/slide"/><Relationship Id="rId187" Target="slides/slide178.xml" Type="http://schemas.openxmlformats.org/officeDocument/2006/relationships/slide"/><Relationship Id="rId188" Target="slides/slide179.xml" Type="http://schemas.openxmlformats.org/officeDocument/2006/relationships/slide"/><Relationship Id="rId189" Target="slides/slide180.xml" Type="http://schemas.openxmlformats.org/officeDocument/2006/relationships/slide"/><Relationship Id="rId19" Target="slides/slide10.xml" Type="http://schemas.openxmlformats.org/officeDocument/2006/relationships/slide"/><Relationship Id="rId190" Target="slides/slide181.xml" Type="http://schemas.openxmlformats.org/officeDocument/2006/relationships/slide"/><Relationship Id="rId191" Target="slides/slide182.xml" Type="http://schemas.openxmlformats.org/officeDocument/2006/relationships/slide"/><Relationship Id="rId192" Target="slides/slide183.xml" Type="http://schemas.openxmlformats.org/officeDocument/2006/relationships/slide"/><Relationship Id="rId193" Target="slides/slide184.xml" Type="http://schemas.openxmlformats.org/officeDocument/2006/relationships/slide"/><Relationship Id="rId194" Target="slides/slide185.xml" Type="http://schemas.openxmlformats.org/officeDocument/2006/relationships/slide"/><Relationship Id="rId195" Target="slides/slide186.xml" Type="http://schemas.openxmlformats.org/officeDocument/2006/relationships/slide"/><Relationship Id="rId196" Target="slides/slide187.xml" Type="http://schemas.openxmlformats.org/officeDocument/2006/relationships/slide"/><Relationship Id="rId197" Target="slides/slide188.xml" Type="http://schemas.openxmlformats.org/officeDocument/2006/relationships/slide"/><Relationship Id="rId198" Target="slides/slide189.xml" Type="http://schemas.openxmlformats.org/officeDocument/2006/relationships/slide"/><Relationship Id="rId199" Target="slides/slide190.xml" Type="http://schemas.openxmlformats.org/officeDocument/2006/relationships/slide"/><Relationship Id="rId2" Target="presProps.xml" Type="http://schemas.openxmlformats.org/officeDocument/2006/relationships/presProps"/><Relationship Id="rId20" Target="slides/slide11.xml" Type="http://schemas.openxmlformats.org/officeDocument/2006/relationships/slide"/><Relationship Id="rId200" Target="slides/slide191.xml" Type="http://schemas.openxmlformats.org/officeDocument/2006/relationships/slide"/><Relationship Id="rId201" Target="slides/slide192.xml" Type="http://schemas.openxmlformats.org/officeDocument/2006/relationships/slide"/><Relationship Id="rId202" Target="slides/slide193.xml" Type="http://schemas.openxmlformats.org/officeDocument/2006/relationships/slide"/><Relationship Id="rId203" Target="slides/slide194.xml" Type="http://schemas.openxmlformats.org/officeDocument/2006/relationships/slide"/><Relationship Id="rId204" Target="slides/slide195.xml" Type="http://schemas.openxmlformats.org/officeDocument/2006/relationships/slide"/><Relationship Id="rId205" Target="slides/slide196.xml" Type="http://schemas.openxmlformats.org/officeDocument/2006/relationships/slide"/><Relationship Id="rId206" Target="slides/slide197.xml" Type="http://schemas.openxmlformats.org/officeDocument/2006/relationships/slide"/><Relationship Id="rId207" Target="slides/slide198.xml" Type="http://schemas.openxmlformats.org/officeDocument/2006/relationships/slide"/><Relationship Id="rId208" Target="slides/slide199.xml" Type="http://schemas.openxmlformats.org/officeDocument/2006/relationships/slide"/><Relationship Id="rId209" Target="slides/slide200.xml" Type="http://schemas.openxmlformats.org/officeDocument/2006/relationships/slide"/><Relationship Id="rId21" Target="slides/slide12.xml" Type="http://schemas.openxmlformats.org/officeDocument/2006/relationships/slide"/><Relationship Id="rId210" Target="slides/slide201.xml" Type="http://schemas.openxmlformats.org/officeDocument/2006/relationships/slide"/><Relationship Id="rId211" Target="slides/slide202.xml" Type="http://schemas.openxmlformats.org/officeDocument/2006/relationships/slide"/><Relationship Id="rId212" Target="slides/slide203.xml" Type="http://schemas.openxmlformats.org/officeDocument/2006/relationships/slide"/><Relationship Id="rId213" Target="slides/slide204.xml" Type="http://schemas.openxmlformats.org/officeDocument/2006/relationships/slide"/><Relationship Id="rId214" Target="slides/slide205.xml" Type="http://schemas.openxmlformats.org/officeDocument/2006/relationships/slide"/><Relationship Id="rId215" Target="slides/slide206.xml" Type="http://schemas.openxmlformats.org/officeDocument/2006/relationships/slide"/><Relationship Id="rId216" Target="slides/slide207.xml" Type="http://schemas.openxmlformats.org/officeDocument/2006/relationships/slide"/><Relationship Id="rId217" Target="slides/slide208.xml" Type="http://schemas.openxmlformats.org/officeDocument/2006/relationships/slide"/><Relationship Id="rId218" Target="slides/slide209.xml" Type="http://schemas.openxmlformats.org/officeDocument/2006/relationships/slide"/><Relationship Id="rId219" Target="slides/slide210.xml" Type="http://schemas.openxmlformats.org/officeDocument/2006/relationships/slide"/><Relationship Id="rId22" Target="slides/slide13.xml" Type="http://schemas.openxmlformats.org/officeDocument/2006/relationships/slide"/><Relationship Id="rId220" Target="slides/slide211.xml" Type="http://schemas.openxmlformats.org/officeDocument/2006/relationships/slide"/><Relationship Id="rId221" Target="slides/slide212.xml" Type="http://schemas.openxmlformats.org/officeDocument/2006/relationships/slide"/><Relationship Id="rId222" Target="slides/slide213.xml" Type="http://schemas.openxmlformats.org/officeDocument/2006/relationships/slide"/><Relationship Id="rId223" Target="slides/slide214.xml" Type="http://schemas.openxmlformats.org/officeDocument/2006/relationships/slide"/><Relationship Id="rId224" Target="slides/slide215.xml" Type="http://schemas.openxmlformats.org/officeDocument/2006/relationships/slide"/><Relationship Id="rId225" Target="slides/slide216.xml" Type="http://schemas.openxmlformats.org/officeDocument/2006/relationships/slide"/><Relationship Id="rId226" Target="slides/slide217.xml" Type="http://schemas.openxmlformats.org/officeDocument/2006/relationships/slide"/><Relationship Id="rId227" Target="slides/slide218.xml" Type="http://schemas.openxmlformats.org/officeDocument/2006/relationships/slide"/><Relationship Id="rId228" Target="slides/slide219.xml" Type="http://schemas.openxmlformats.org/officeDocument/2006/relationships/slide"/><Relationship Id="rId229" Target="slides/slide220.xml" Type="http://schemas.openxmlformats.org/officeDocument/2006/relationships/slide"/><Relationship Id="rId23" Target="slides/slide14.xml" Type="http://schemas.openxmlformats.org/officeDocument/2006/relationships/slide"/><Relationship Id="rId230" Target="slides/slide221.xml" Type="http://schemas.openxmlformats.org/officeDocument/2006/relationships/slide"/><Relationship Id="rId231" Target="slides/slide222.xml" Type="http://schemas.openxmlformats.org/officeDocument/2006/relationships/slide"/><Relationship Id="rId232" Target="slides/slide223.xml" Type="http://schemas.openxmlformats.org/officeDocument/2006/relationships/slide"/><Relationship Id="rId233" Target="slides/slide224.xml" Type="http://schemas.openxmlformats.org/officeDocument/2006/relationships/slide"/><Relationship Id="rId234" Target="slides/slide225.xml" Type="http://schemas.openxmlformats.org/officeDocument/2006/relationships/slide"/><Relationship Id="rId235" Target="slides/slide226.xml" Type="http://schemas.openxmlformats.org/officeDocument/2006/relationships/slide"/><Relationship Id="rId236" Target="slides/slide227.xml" Type="http://schemas.openxmlformats.org/officeDocument/2006/relationships/slide"/><Relationship Id="rId237" Target="slides/slide228.xml" Type="http://schemas.openxmlformats.org/officeDocument/2006/relationships/slide"/><Relationship Id="rId238" Target="slides/slide229.xml" Type="http://schemas.openxmlformats.org/officeDocument/2006/relationships/slide"/><Relationship Id="rId239" Target="slides/slide230.xml" Type="http://schemas.openxmlformats.org/officeDocument/2006/relationships/slide"/><Relationship Id="rId24" Target="slides/slide15.xml" Type="http://schemas.openxmlformats.org/officeDocument/2006/relationships/slide"/><Relationship Id="rId240" Target="slides/slide231.xml" Type="http://schemas.openxmlformats.org/officeDocument/2006/relationships/slide"/><Relationship Id="rId241" Target="slides/slide232.xml" Type="http://schemas.openxmlformats.org/officeDocument/2006/relationships/slide"/><Relationship Id="rId242" Target="slides/slide233.xml" Type="http://schemas.openxmlformats.org/officeDocument/2006/relationships/slide"/><Relationship Id="rId243" Target="slides/slide234.xml" Type="http://schemas.openxmlformats.org/officeDocument/2006/relationships/slide"/><Relationship Id="rId244" Target="slides/slide235.xml" Type="http://schemas.openxmlformats.org/officeDocument/2006/relationships/slide"/><Relationship Id="rId245" Target="slides/slide236.xml" Type="http://schemas.openxmlformats.org/officeDocument/2006/relationships/slide"/><Relationship Id="rId246" Target="slides/slide237.xml" Type="http://schemas.openxmlformats.org/officeDocument/2006/relationships/slide"/><Relationship Id="rId247" Target="slides/slide238.xml" Type="http://schemas.openxmlformats.org/officeDocument/2006/relationships/slide"/><Relationship Id="rId248" Target="slides/slide239.xml" Type="http://schemas.openxmlformats.org/officeDocument/2006/relationships/slide"/><Relationship Id="rId249" Target="slides/slide240.xml" Type="http://schemas.openxmlformats.org/officeDocument/2006/relationships/slide"/><Relationship Id="rId25" Target="slides/slide16.xml" Type="http://schemas.openxmlformats.org/officeDocument/2006/relationships/slide"/><Relationship Id="rId250" Target="slides/slide241.xml" Type="http://schemas.openxmlformats.org/officeDocument/2006/relationships/slide"/><Relationship Id="rId251" Target="slides/slide242.xml" Type="http://schemas.openxmlformats.org/officeDocument/2006/relationships/slide"/><Relationship Id="rId252" Target="slides/slide243.xml" Type="http://schemas.openxmlformats.org/officeDocument/2006/relationships/slide"/><Relationship Id="rId253" Target="slides/slide244.xml" Type="http://schemas.openxmlformats.org/officeDocument/2006/relationships/slide"/><Relationship Id="rId254" Target="slides/slide245.xml" Type="http://schemas.openxmlformats.org/officeDocument/2006/relationships/slide"/><Relationship Id="rId255" Target="slides/slide246.xml" Type="http://schemas.openxmlformats.org/officeDocument/2006/relationships/slide"/><Relationship Id="rId256" Target="slides/slide247.xml" Type="http://schemas.openxmlformats.org/officeDocument/2006/relationships/slide"/><Relationship Id="rId257" Target="slides/slide248.xml" Type="http://schemas.openxmlformats.org/officeDocument/2006/relationships/slide"/><Relationship Id="rId258" Target="slides/slide249.xml" Type="http://schemas.openxmlformats.org/officeDocument/2006/relationships/slide"/><Relationship Id="rId259" Target="slides/slide250.xml" Type="http://schemas.openxmlformats.org/officeDocument/2006/relationships/slide"/><Relationship Id="rId26" Target="slides/slide17.xml" Type="http://schemas.openxmlformats.org/officeDocument/2006/relationships/slide"/><Relationship Id="rId260" Target="slides/slide251.xml" Type="http://schemas.openxmlformats.org/officeDocument/2006/relationships/slide"/><Relationship Id="rId261" Target="slides/slide252.xml" Type="http://schemas.openxmlformats.org/officeDocument/2006/relationships/slide"/><Relationship Id="rId262" Target="slides/slide253.xml" Type="http://schemas.openxmlformats.org/officeDocument/2006/relationships/slide"/><Relationship Id="rId263" Target="slides/slide254.xml" Type="http://schemas.openxmlformats.org/officeDocument/2006/relationships/slide"/><Relationship Id="rId264" Target="slides/slide255.xml" Type="http://schemas.openxmlformats.org/officeDocument/2006/relationships/slide"/><Relationship Id="rId265" Target="slides/slide256.xml" Type="http://schemas.openxmlformats.org/officeDocument/2006/relationships/slide"/><Relationship Id="rId266" Target="slides/slide257.xml" Type="http://schemas.openxmlformats.org/officeDocument/2006/relationships/slide"/><Relationship Id="rId267" Target="slides/slide258.xml" Type="http://schemas.openxmlformats.org/officeDocument/2006/relationships/slide"/><Relationship Id="rId268" Target="slides/slide259.xml" Type="http://schemas.openxmlformats.org/officeDocument/2006/relationships/slide"/><Relationship Id="rId269" Target="slides/slide260.xml" Type="http://schemas.openxmlformats.org/officeDocument/2006/relationships/slide"/><Relationship Id="rId27" Target="slides/slide18.xml" Type="http://schemas.openxmlformats.org/officeDocument/2006/relationships/slide"/><Relationship Id="rId270" Target="slides/slide261.xml" Type="http://schemas.openxmlformats.org/officeDocument/2006/relationships/slide"/><Relationship Id="rId271" Target="slides/slide262.xml" Type="http://schemas.openxmlformats.org/officeDocument/2006/relationships/slide"/><Relationship Id="rId272" Target="slides/slide263.xml" Type="http://schemas.openxmlformats.org/officeDocument/2006/relationships/slide"/><Relationship Id="rId273" Target="slides/slide264.xml" Type="http://schemas.openxmlformats.org/officeDocument/2006/relationships/slide"/><Relationship Id="rId28" Target="slides/slide19.xml" Type="http://schemas.openxmlformats.org/officeDocument/2006/relationships/slide"/><Relationship Id="rId29" Target="slides/slide20.xml" Type="http://schemas.openxmlformats.org/officeDocument/2006/relationships/slide"/><Relationship Id="rId3" Target="viewProps.xml" Type="http://schemas.openxmlformats.org/officeDocument/2006/relationships/viewProps"/><Relationship Id="rId30" Target="slides/slide21.xml" Type="http://schemas.openxmlformats.org/officeDocument/2006/relationships/slide"/><Relationship Id="rId31" Target="slides/slide22.xml" Type="http://schemas.openxmlformats.org/officeDocument/2006/relationships/slide"/><Relationship Id="rId32" Target="slides/slide23.xml" Type="http://schemas.openxmlformats.org/officeDocument/2006/relationships/slide"/><Relationship Id="rId33" Target="slides/slide24.xml" Type="http://schemas.openxmlformats.org/officeDocument/2006/relationships/slide"/><Relationship Id="rId34" Target="slides/slide25.xml" Type="http://schemas.openxmlformats.org/officeDocument/2006/relationships/slide"/><Relationship Id="rId35" Target="slides/slide26.xml" Type="http://schemas.openxmlformats.org/officeDocument/2006/relationships/slide"/><Relationship Id="rId36" Target="slides/slide27.xml" Type="http://schemas.openxmlformats.org/officeDocument/2006/relationships/slide"/><Relationship Id="rId37" Target="slides/slide28.xml" Type="http://schemas.openxmlformats.org/officeDocument/2006/relationships/slide"/><Relationship Id="rId38" Target="slides/slide29.xml" Type="http://schemas.openxmlformats.org/officeDocument/2006/relationships/slide"/><Relationship Id="rId39" Target="slides/slide30.xml" Type="http://schemas.openxmlformats.org/officeDocument/2006/relationships/slide"/><Relationship Id="rId4" Target="theme/theme1.xml" Type="http://schemas.openxmlformats.org/officeDocument/2006/relationships/theme"/><Relationship Id="rId40" Target="slides/slide31.xml" Type="http://schemas.openxmlformats.org/officeDocument/2006/relationships/slide"/><Relationship Id="rId41" Target="slides/slide32.xml" Type="http://schemas.openxmlformats.org/officeDocument/2006/relationships/slide"/><Relationship Id="rId42" Target="slides/slide33.xml" Type="http://schemas.openxmlformats.org/officeDocument/2006/relationships/slide"/><Relationship Id="rId43" Target="slides/slide34.xml" Type="http://schemas.openxmlformats.org/officeDocument/2006/relationships/slide"/><Relationship Id="rId44" Target="slides/slide35.xml" Type="http://schemas.openxmlformats.org/officeDocument/2006/relationships/slide"/><Relationship Id="rId45" Target="slides/slide36.xml" Type="http://schemas.openxmlformats.org/officeDocument/2006/relationships/slide"/><Relationship Id="rId46" Target="slides/slide37.xml" Type="http://schemas.openxmlformats.org/officeDocument/2006/relationships/slide"/><Relationship Id="rId47" Target="slides/slide38.xml" Type="http://schemas.openxmlformats.org/officeDocument/2006/relationships/slide"/><Relationship Id="rId48" Target="slides/slide39.xml" Type="http://schemas.openxmlformats.org/officeDocument/2006/relationships/slide"/><Relationship Id="rId49" Target="slides/slide40.xml" Type="http://schemas.openxmlformats.org/officeDocument/2006/relationships/slide"/><Relationship Id="rId5" Target="tableStyles.xml" Type="http://schemas.openxmlformats.org/officeDocument/2006/relationships/tableStyles"/><Relationship Id="rId50" Target="slides/slide41.xml" Type="http://schemas.openxmlformats.org/officeDocument/2006/relationships/slide"/><Relationship Id="rId51" Target="slides/slide42.xml" Type="http://schemas.openxmlformats.org/officeDocument/2006/relationships/slide"/><Relationship Id="rId52" Target="slides/slide43.xml" Type="http://schemas.openxmlformats.org/officeDocument/2006/relationships/slide"/><Relationship Id="rId53" Target="slides/slide44.xml" Type="http://schemas.openxmlformats.org/officeDocument/2006/relationships/slide"/><Relationship Id="rId54" Target="slides/slide45.xml" Type="http://schemas.openxmlformats.org/officeDocument/2006/relationships/slide"/><Relationship Id="rId55" Target="slides/slide46.xml" Type="http://schemas.openxmlformats.org/officeDocument/2006/relationships/slide"/><Relationship Id="rId56" Target="slides/slide47.xml" Type="http://schemas.openxmlformats.org/officeDocument/2006/relationships/slide"/><Relationship Id="rId57" Target="slides/slide48.xml" Type="http://schemas.openxmlformats.org/officeDocument/2006/relationships/slide"/><Relationship Id="rId58" Target="slides/slide49.xml" Type="http://schemas.openxmlformats.org/officeDocument/2006/relationships/slide"/><Relationship Id="rId59" Target="slides/slide50.xml" Type="http://schemas.openxmlformats.org/officeDocument/2006/relationships/slide"/><Relationship Id="rId6" Target="fonts/font6.fntdata" Type="http://schemas.openxmlformats.org/officeDocument/2006/relationships/font"/><Relationship Id="rId60" Target="slides/slide51.xml" Type="http://schemas.openxmlformats.org/officeDocument/2006/relationships/slide"/><Relationship Id="rId61" Target="slides/slide52.xml" Type="http://schemas.openxmlformats.org/officeDocument/2006/relationships/slide"/><Relationship Id="rId62" Target="slides/slide53.xml" Type="http://schemas.openxmlformats.org/officeDocument/2006/relationships/slide"/><Relationship Id="rId63" Target="slides/slide54.xml" Type="http://schemas.openxmlformats.org/officeDocument/2006/relationships/slide"/><Relationship Id="rId64" Target="slides/slide55.xml" Type="http://schemas.openxmlformats.org/officeDocument/2006/relationships/slide"/><Relationship Id="rId65" Target="slides/slide56.xml" Type="http://schemas.openxmlformats.org/officeDocument/2006/relationships/slide"/><Relationship Id="rId66" Target="slides/slide57.xml" Type="http://schemas.openxmlformats.org/officeDocument/2006/relationships/slide"/><Relationship Id="rId67" Target="slides/slide58.xml" Type="http://schemas.openxmlformats.org/officeDocument/2006/relationships/slide"/><Relationship Id="rId68" Target="slides/slide59.xml" Type="http://schemas.openxmlformats.org/officeDocument/2006/relationships/slide"/><Relationship Id="rId69" Target="slides/slide60.xml" Type="http://schemas.openxmlformats.org/officeDocument/2006/relationships/slide"/><Relationship Id="rId7" Target="fonts/font7.fntdata" Type="http://schemas.openxmlformats.org/officeDocument/2006/relationships/font"/><Relationship Id="rId70" Target="slides/slide61.xml" Type="http://schemas.openxmlformats.org/officeDocument/2006/relationships/slide"/><Relationship Id="rId71" Target="slides/slide62.xml" Type="http://schemas.openxmlformats.org/officeDocument/2006/relationships/slide"/><Relationship Id="rId72" Target="slides/slide63.xml" Type="http://schemas.openxmlformats.org/officeDocument/2006/relationships/slide"/><Relationship Id="rId73" Target="slides/slide64.xml" Type="http://schemas.openxmlformats.org/officeDocument/2006/relationships/slide"/><Relationship Id="rId74" Target="slides/slide65.xml" Type="http://schemas.openxmlformats.org/officeDocument/2006/relationships/slide"/><Relationship Id="rId75" Target="slides/slide66.xml" Type="http://schemas.openxmlformats.org/officeDocument/2006/relationships/slide"/><Relationship Id="rId76" Target="slides/slide67.xml" Type="http://schemas.openxmlformats.org/officeDocument/2006/relationships/slide"/><Relationship Id="rId77" Target="slides/slide68.xml" Type="http://schemas.openxmlformats.org/officeDocument/2006/relationships/slide"/><Relationship Id="rId78" Target="slides/slide69.xml" Type="http://schemas.openxmlformats.org/officeDocument/2006/relationships/slide"/><Relationship Id="rId79" Target="slides/slide70.xml" Type="http://schemas.openxmlformats.org/officeDocument/2006/relationships/slide"/><Relationship Id="rId8" Target="fonts/font8.fntdata" Type="http://schemas.openxmlformats.org/officeDocument/2006/relationships/font"/><Relationship Id="rId80" Target="slides/slide71.xml" Type="http://schemas.openxmlformats.org/officeDocument/2006/relationships/slide"/><Relationship Id="rId81" Target="slides/slide72.xml" Type="http://schemas.openxmlformats.org/officeDocument/2006/relationships/slide"/><Relationship Id="rId82" Target="slides/slide73.xml" Type="http://schemas.openxmlformats.org/officeDocument/2006/relationships/slide"/><Relationship Id="rId83" Target="slides/slide74.xml" Type="http://schemas.openxmlformats.org/officeDocument/2006/relationships/slide"/><Relationship Id="rId84" Target="slides/slide75.xml" Type="http://schemas.openxmlformats.org/officeDocument/2006/relationships/slide"/><Relationship Id="rId85" Target="slides/slide76.xml" Type="http://schemas.openxmlformats.org/officeDocument/2006/relationships/slide"/><Relationship Id="rId86" Target="slides/slide77.xml" Type="http://schemas.openxmlformats.org/officeDocument/2006/relationships/slide"/><Relationship Id="rId87" Target="slides/slide78.xml" Type="http://schemas.openxmlformats.org/officeDocument/2006/relationships/slide"/><Relationship Id="rId88" Target="slides/slide79.xml" Type="http://schemas.openxmlformats.org/officeDocument/2006/relationships/slide"/><Relationship Id="rId89" Target="slides/slide80.xml" Type="http://schemas.openxmlformats.org/officeDocument/2006/relationships/slide"/><Relationship Id="rId9" Target="fonts/font9.fntdata" Type="http://schemas.openxmlformats.org/officeDocument/2006/relationships/font"/><Relationship Id="rId90" Target="slides/slide81.xml" Type="http://schemas.openxmlformats.org/officeDocument/2006/relationships/slide"/><Relationship Id="rId91" Target="slides/slide82.xml" Type="http://schemas.openxmlformats.org/officeDocument/2006/relationships/slide"/><Relationship Id="rId92" Target="slides/slide83.xml" Type="http://schemas.openxmlformats.org/officeDocument/2006/relationships/slide"/><Relationship Id="rId93" Target="slides/slide84.xml" Type="http://schemas.openxmlformats.org/officeDocument/2006/relationships/slide"/><Relationship Id="rId94" Target="slides/slide85.xml" Type="http://schemas.openxmlformats.org/officeDocument/2006/relationships/slide"/><Relationship Id="rId95" Target="slides/slide86.xml" Type="http://schemas.openxmlformats.org/officeDocument/2006/relationships/slide"/><Relationship Id="rId96" Target="slides/slide87.xml" Type="http://schemas.openxmlformats.org/officeDocument/2006/relationships/slide"/><Relationship Id="rId97" Target="slides/slide88.xml" Type="http://schemas.openxmlformats.org/officeDocument/2006/relationships/slide"/><Relationship Id="rId98" Target="slides/slide89.xml" Type="http://schemas.openxmlformats.org/officeDocument/2006/relationships/slide"/><Relationship Id="rId99" Target="slides/slide90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0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0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0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0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0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1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1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6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6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6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7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17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17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7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8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8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8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9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0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2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2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2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2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7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7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7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1.png" Type="http://schemas.openxmlformats.org/officeDocument/2006/relationships/image"/></Relationships>
</file>

<file path=ppt/slides/_rels/slide7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8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8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8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6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40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8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9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9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9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1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1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1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2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2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2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2832" y="-479185"/>
            <a:ext cx="18773664" cy="10560054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506" r="0" b="-2484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340" y="-265284"/>
            <a:ext cx="18402679" cy="10287000"/>
          </a:xfrm>
          <a:custGeom>
            <a:avLst/>
            <a:gdLst/>
            <a:ahLst/>
            <a:cxnLst/>
            <a:rect r="r" b="b" t="t" l="l"/>
            <a:pathLst>
              <a:path h="10287000" w="18402679">
                <a:moveTo>
                  <a:pt x="0" y="0"/>
                </a:moveTo>
                <a:lnTo>
                  <a:pt x="18402680" y="0"/>
                </a:lnTo>
                <a:lnTo>
                  <a:pt x="18402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4" r="0" b="-170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6673" r="0" b="-166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497" r="0" b="-3283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6309" t="-3756" r="-882" b="-2566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95851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9175" y="0"/>
            <a:ext cx="10678825" cy="10678825"/>
          </a:xfrm>
          <a:custGeom>
            <a:avLst/>
            <a:gdLst/>
            <a:ahLst/>
            <a:cxnLst/>
            <a:rect r="r" b="b" t="t" l="l"/>
            <a:pathLst>
              <a:path h="10678825" w="10678825">
                <a:moveTo>
                  <a:pt x="0" y="0"/>
                </a:moveTo>
                <a:lnTo>
                  <a:pt x="10678825" y="0"/>
                </a:lnTo>
                <a:lnTo>
                  <a:pt x="10678825" y="10678825"/>
                </a:lnTo>
                <a:lnTo>
                  <a:pt x="0" y="1067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464115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0882" t="0" r="-7075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77757" t="0" r="-7775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3933" t="0" r="-939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9013" r="0" b="-2435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341" r="0" b="-1012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4044" r="0" b="-4373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6168"/>
            <a:ext cx="18592753" cy="10897008"/>
          </a:xfrm>
          <a:custGeom>
            <a:avLst/>
            <a:gdLst/>
            <a:ahLst/>
            <a:cxnLst/>
            <a:rect r="r" b="b" t="t" l="l"/>
            <a:pathLst>
              <a:path h="10897008" w="18592753">
                <a:moveTo>
                  <a:pt x="0" y="0"/>
                </a:moveTo>
                <a:lnTo>
                  <a:pt x="18592753" y="0"/>
                </a:lnTo>
                <a:lnTo>
                  <a:pt x="18592753" y="10897008"/>
                </a:lnTo>
                <a:lnTo>
                  <a:pt x="0" y="10897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83" r="0" b="-13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3270" r="0" b="-6452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174259" y="-1622434"/>
            <a:ext cx="20636518" cy="17326183"/>
            <a:chOff x="0" y="0"/>
            <a:chExt cx="8764270" cy="735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5460" y="585470"/>
              <a:ext cx="7753350" cy="4354830"/>
            </a:xfrm>
            <a:custGeom>
              <a:avLst/>
              <a:gdLst/>
              <a:ahLst/>
              <a:cxnLst/>
              <a:rect r="r" b="b" t="t" l="l"/>
              <a:pathLst>
                <a:path h="4354830" w="7753350">
                  <a:moveTo>
                    <a:pt x="0" y="0"/>
                  </a:moveTo>
                  <a:lnTo>
                    <a:pt x="7753350" y="0"/>
                  </a:lnTo>
                  <a:lnTo>
                    <a:pt x="7753350" y="4354830"/>
                  </a:lnTo>
                  <a:lnTo>
                    <a:pt x="0" y="4354830"/>
                  </a:lnTo>
                  <a:close/>
                </a:path>
              </a:pathLst>
            </a:custGeom>
            <a:blipFill>
              <a:blip r:embed="rId2"/>
              <a:stretch>
                <a:fillRect l="0" t="-20106" r="0" b="-134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0112" y="-1003727"/>
            <a:ext cx="18904699" cy="12709042"/>
            <a:chOff x="0" y="0"/>
            <a:chExt cx="6045200" cy="40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45720" y="69850"/>
              <a:ext cx="5943600" cy="3977640"/>
            </a:xfrm>
            <a:custGeom>
              <a:avLst/>
              <a:gdLst/>
              <a:ahLst/>
              <a:cxnLst/>
              <a:rect r="r" b="b" t="t" l="l"/>
              <a:pathLst>
                <a:path h="3977640" w="594360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2"/>
              <a:stretch>
                <a:fillRect l="-2753" t="-22733" r="-6940" b="-198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45200" cy="4064000"/>
            </a:xfrm>
            <a:custGeom>
              <a:avLst/>
              <a:gdLst/>
              <a:ahLst/>
              <a:cxnLst/>
              <a:rect r="r" b="b" t="t" l="l"/>
              <a:pathLst>
                <a:path h="4064000" w="60452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3"/>
              <a:stretch>
                <a:fillRect l="-13" t="0" r="-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23127"/>
            <a:ext cx="9472321" cy="11081427"/>
          </a:xfrm>
          <a:custGeom>
            <a:avLst/>
            <a:gdLst/>
            <a:ahLst/>
            <a:cxnLst/>
            <a:rect r="r" b="b" t="t" l="l"/>
            <a:pathLst>
              <a:path h="11081427" w="9472321">
                <a:moveTo>
                  <a:pt x="0" y="0"/>
                </a:moveTo>
                <a:lnTo>
                  <a:pt x="9472321" y="0"/>
                </a:lnTo>
                <a:lnTo>
                  <a:pt x="9472321" y="11081427"/>
                </a:lnTo>
                <a:lnTo>
                  <a:pt x="0" y="1108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86" r="0" b="-69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321" y="-1425914"/>
            <a:ext cx="8694176" cy="11592235"/>
          </a:xfrm>
          <a:custGeom>
            <a:avLst/>
            <a:gdLst/>
            <a:ahLst/>
            <a:cxnLst/>
            <a:rect r="r" b="b" t="t" l="l"/>
            <a:pathLst>
              <a:path h="11592235" w="8694176">
                <a:moveTo>
                  <a:pt x="0" y="0"/>
                </a:moveTo>
                <a:lnTo>
                  <a:pt x="8694176" y="0"/>
                </a:lnTo>
                <a:lnTo>
                  <a:pt x="8694176" y="11592235"/>
                </a:lnTo>
                <a:lnTo>
                  <a:pt x="0" y="1159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9863" r="564" b="555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14173" y="0"/>
            <a:ext cx="7073827" cy="9431770"/>
          </a:xfrm>
          <a:custGeom>
            <a:avLst/>
            <a:gdLst/>
            <a:ahLst/>
            <a:cxnLst/>
            <a:rect r="r" b="b" t="t" l="l"/>
            <a:pathLst>
              <a:path h="9431770" w="7073827">
                <a:moveTo>
                  <a:pt x="0" y="0"/>
                </a:moveTo>
                <a:lnTo>
                  <a:pt x="7073827" y="0"/>
                </a:lnTo>
                <a:lnTo>
                  <a:pt x="7073827" y="9431770"/>
                </a:lnTo>
                <a:lnTo>
                  <a:pt x="0" y="943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230027" cy="9640036"/>
          </a:xfrm>
          <a:custGeom>
            <a:avLst/>
            <a:gdLst/>
            <a:ahLst/>
            <a:cxnLst/>
            <a:rect r="r" b="b" t="t" l="l"/>
            <a:pathLst>
              <a:path h="9640036" w="7230027">
                <a:moveTo>
                  <a:pt x="0" y="0"/>
                </a:moveTo>
                <a:lnTo>
                  <a:pt x="7230027" y="0"/>
                </a:lnTo>
                <a:lnTo>
                  <a:pt x="7230027" y="9640036"/>
                </a:lnTo>
                <a:lnTo>
                  <a:pt x="0" y="964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027" y="-226630"/>
            <a:ext cx="4540049" cy="9534971"/>
          </a:xfrm>
          <a:custGeom>
            <a:avLst/>
            <a:gdLst/>
            <a:ahLst/>
            <a:cxnLst/>
            <a:rect r="r" b="b" t="t" l="l"/>
            <a:pathLst>
              <a:path h="9534971" w="4540049">
                <a:moveTo>
                  <a:pt x="0" y="0"/>
                </a:moveTo>
                <a:lnTo>
                  <a:pt x="4540049" y="0"/>
                </a:lnTo>
                <a:lnTo>
                  <a:pt x="4540049" y="9534970"/>
                </a:lnTo>
                <a:lnTo>
                  <a:pt x="0" y="953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91" t="0" r="-30491" b="-2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1529" y="-1526427"/>
            <a:ext cx="17786471" cy="13339853"/>
          </a:xfrm>
          <a:custGeom>
            <a:avLst/>
            <a:gdLst/>
            <a:ahLst/>
            <a:cxnLst/>
            <a:rect r="r" b="b" t="t" l="l"/>
            <a:pathLst>
              <a:path h="13339853" w="17786471">
                <a:moveTo>
                  <a:pt x="0" y="0"/>
                </a:moveTo>
                <a:lnTo>
                  <a:pt x="17786471" y="0"/>
                </a:lnTo>
                <a:lnTo>
                  <a:pt x="17786471" y="13339854"/>
                </a:lnTo>
                <a:lnTo>
                  <a:pt x="0" y="13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466" r="0" b="1645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3953"/>
            <a:ext cx="8054756" cy="10739675"/>
          </a:xfrm>
          <a:custGeom>
            <a:avLst/>
            <a:gdLst/>
            <a:ahLst/>
            <a:cxnLst/>
            <a:rect r="r" b="b" t="t" l="l"/>
            <a:pathLst>
              <a:path h="10739675" w="8054756">
                <a:moveTo>
                  <a:pt x="0" y="0"/>
                </a:moveTo>
                <a:lnTo>
                  <a:pt x="8054756" y="0"/>
                </a:lnTo>
                <a:lnTo>
                  <a:pt x="8054756" y="10739675"/>
                </a:lnTo>
                <a:lnTo>
                  <a:pt x="0" y="107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4756" y="-1271151"/>
            <a:ext cx="10233244" cy="13644325"/>
          </a:xfrm>
          <a:custGeom>
            <a:avLst/>
            <a:gdLst/>
            <a:ahLst/>
            <a:cxnLst/>
            <a:rect r="r" b="b" t="t" l="l"/>
            <a:pathLst>
              <a:path h="13644325" w="10233244">
                <a:moveTo>
                  <a:pt x="0" y="0"/>
                </a:moveTo>
                <a:lnTo>
                  <a:pt x="10233244" y="0"/>
                </a:lnTo>
                <a:lnTo>
                  <a:pt x="10233244" y="13644325"/>
                </a:lnTo>
                <a:lnTo>
                  <a:pt x="0" y="1364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0617"/>
            <a:ext cx="18395741" cy="10795783"/>
          </a:xfrm>
          <a:custGeom>
            <a:avLst/>
            <a:gdLst/>
            <a:ahLst/>
            <a:cxnLst/>
            <a:rect r="r" b="b" t="t" l="l"/>
            <a:pathLst>
              <a:path h="10795783" w="18395741">
                <a:moveTo>
                  <a:pt x="0" y="0"/>
                </a:moveTo>
                <a:lnTo>
                  <a:pt x="18395741" y="0"/>
                </a:lnTo>
                <a:lnTo>
                  <a:pt x="18395741" y="10795783"/>
                </a:lnTo>
                <a:lnTo>
                  <a:pt x="0" y="10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99" r="0" b="-138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7" r="0" b="239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016" y="-1348527"/>
            <a:ext cx="9848403" cy="12630113"/>
          </a:xfrm>
          <a:custGeom>
            <a:avLst/>
            <a:gdLst/>
            <a:ahLst/>
            <a:cxnLst/>
            <a:rect r="r" b="b" t="t" l="l"/>
            <a:pathLst>
              <a:path h="12630113" w="9848403">
                <a:moveTo>
                  <a:pt x="0" y="0"/>
                </a:moveTo>
                <a:lnTo>
                  <a:pt x="9848403" y="0"/>
                </a:lnTo>
                <a:lnTo>
                  <a:pt x="9848403" y="12630113"/>
                </a:lnTo>
                <a:lnTo>
                  <a:pt x="0" y="1263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3" r="0" b="-19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585" y="0"/>
            <a:ext cx="8815415" cy="11753887"/>
          </a:xfrm>
          <a:custGeom>
            <a:avLst/>
            <a:gdLst/>
            <a:ahLst/>
            <a:cxnLst/>
            <a:rect r="r" b="b" t="t" l="l"/>
            <a:pathLst>
              <a:path h="11753887" w="8815415">
                <a:moveTo>
                  <a:pt x="0" y="0"/>
                </a:moveTo>
                <a:lnTo>
                  <a:pt x="8815415" y="0"/>
                </a:lnTo>
                <a:lnTo>
                  <a:pt x="8815415" y="11753887"/>
                </a:lnTo>
                <a:lnTo>
                  <a:pt x="0" y="11753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860813"/>
            <a:ext cx="10782806" cy="14008626"/>
          </a:xfrm>
          <a:custGeom>
            <a:avLst/>
            <a:gdLst/>
            <a:ahLst/>
            <a:cxnLst/>
            <a:rect r="r" b="b" t="t" l="l"/>
            <a:pathLst>
              <a:path h="14008626" w="10782806">
                <a:moveTo>
                  <a:pt x="0" y="0"/>
                </a:moveTo>
                <a:lnTo>
                  <a:pt x="10782806" y="0"/>
                </a:lnTo>
                <a:lnTo>
                  <a:pt x="10782806" y="14008626"/>
                </a:lnTo>
                <a:lnTo>
                  <a:pt x="0" y="140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5" r="0" b="-1315"/>
            </a:stretch>
          </a:blipFill>
        </p:spPr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15938"/>
            <a:ext cx="9808168" cy="13077558"/>
          </a:xfrm>
          <a:custGeom>
            <a:avLst/>
            <a:gdLst/>
            <a:ahLst/>
            <a:cxnLst/>
            <a:rect r="r" b="b" t="t" l="l"/>
            <a:pathLst>
              <a:path h="13077558" w="9808168">
                <a:moveTo>
                  <a:pt x="0" y="0"/>
                </a:moveTo>
                <a:lnTo>
                  <a:pt x="9808168" y="0"/>
                </a:lnTo>
                <a:lnTo>
                  <a:pt x="9808168" y="13077558"/>
                </a:lnTo>
                <a:lnTo>
                  <a:pt x="0" y="13077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08168" y="-862172"/>
            <a:ext cx="8479832" cy="11306442"/>
          </a:xfrm>
          <a:custGeom>
            <a:avLst/>
            <a:gdLst/>
            <a:ahLst/>
            <a:cxnLst/>
            <a:rect r="r" b="b" t="t" l="l"/>
            <a:pathLst>
              <a:path h="11306442" w="8479832">
                <a:moveTo>
                  <a:pt x="0" y="0"/>
                </a:moveTo>
                <a:lnTo>
                  <a:pt x="8479832" y="0"/>
                </a:lnTo>
                <a:lnTo>
                  <a:pt x="8479832" y="11306442"/>
                </a:lnTo>
                <a:lnTo>
                  <a:pt x="0" y="1130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9530"/>
            <a:ext cx="8392880" cy="11190506"/>
          </a:xfrm>
          <a:custGeom>
            <a:avLst/>
            <a:gdLst/>
            <a:ahLst/>
            <a:cxnLst/>
            <a:rect r="r" b="b" t="t" l="l"/>
            <a:pathLst>
              <a:path h="11190506" w="8392880">
                <a:moveTo>
                  <a:pt x="0" y="0"/>
                </a:moveTo>
                <a:lnTo>
                  <a:pt x="8392880" y="0"/>
                </a:lnTo>
                <a:lnTo>
                  <a:pt x="8392880" y="11190506"/>
                </a:lnTo>
                <a:lnTo>
                  <a:pt x="0" y="1119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2880" y="-513701"/>
            <a:ext cx="9895120" cy="13193494"/>
          </a:xfrm>
          <a:custGeom>
            <a:avLst/>
            <a:gdLst/>
            <a:ahLst/>
            <a:cxnLst/>
            <a:rect r="r" b="b" t="t" l="l"/>
            <a:pathLst>
              <a:path h="13193494" w="9895120">
                <a:moveTo>
                  <a:pt x="0" y="0"/>
                </a:moveTo>
                <a:lnTo>
                  <a:pt x="9895120" y="0"/>
                </a:lnTo>
                <a:lnTo>
                  <a:pt x="9895120" y="13193494"/>
                </a:lnTo>
                <a:lnTo>
                  <a:pt x="0" y="1319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0195" y="-554306"/>
            <a:ext cx="8347805" cy="10841306"/>
          </a:xfrm>
          <a:custGeom>
            <a:avLst/>
            <a:gdLst/>
            <a:ahLst/>
            <a:cxnLst/>
            <a:rect r="r" b="b" t="t" l="l"/>
            <a:pathLst>
              <a:path h="10841306" w="8347805">
                <a:moveTo>
                  <a:pt x="0" y="0"/>
                </a:moveTo>
                <a:lnTo>
                  <a:pt x="8347805" y="0"/>
                </a:lnTo>
                <a:lnTo>
                  <a:pt x="8347805" y="10841306"/>
                </a:lnTo>
                <a:lnTo>
                  <a:pt x="0" y="1084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71152"/>
            <a:ext cx="9940195" cy="12566177"/>
          </a:xfrm>
          <a:custGeom>
            <a:avLst/>
            <a:gdLst/>
            <a:ahLst/>
            <a:cxnLst/>
            <a:rect r="r" b="b" t="t" l="l"/>
            <a:pathLst>
              <a:path h="12566177" w="9940195">
                <a:moveTo>
                  <a:pt x="0" y="0"/>
                </a:moveTo>
                <a:lnTo>
                  <a:pt x="9940195" y="0"/>
                </a:lnTo>
                <a:lnTo>
                  <a:pt x="9940195" y="12566177"/>
                </a:lnTo>
                <a:lnTo>
                  <a:pt x="0" y="1256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8" r="0" b="-27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338" r="0" b="-3338"/>
              </a:stretch>
            </a:blipFill>
          </p:spPr>
        </p:sp>
      </p:grp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78230"/>
            <a:ext cx="18288000" cy="8130540"/>
          </a:xfrm>
          <a:custGeom>
            <a:avLst/>
            <a:gdLst/>
            <a:ahLst/>
            <a:cxnLst/>
            <a:rect r="r" b="b" t="t" l="l"/>
            <a:pathLst>
              <a:path h="8130540" w="18288000">
                <a:moveTo>
                  <a:pt x="0" y="0"/>
                </a:moveTo>
                <a:lnTo>
                  <a:pt x="18288000" y="0"/>
                </a:lnTo>
                <a:lnTo>
                  <a:pt x="18288000" y="8130540"/>
                </a:lnTo>
                <a:lnTo>
                  <a:pt x="0" y="8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457680"/>
            <a:ext cx="10766063" cy="1076602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4734" r="0" b="-14734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10365" t="0" r="-1036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87030" y="0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21015" r="0" b="-12318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7538" r="0" b="-25795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30487" t="0" r="-3048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281342" y="-1052937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33333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265639" y="-783727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0602" t="0" r="-1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67343" y="-464115"/>
            <a:ext cx="9387126" cy="1117020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-23828" t="0" r="-2382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55899" y="-256376"/>
            <a:ext cx="19199799" cy="1079975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909" t="0" r="-790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296" y="-3586808"/>
            <a:ext cx="23474928" cy="13204647"/>
          </a:xfrm>
          <a:custGeom>
            <a:avLst/>
            <a:gdLst/>
            <a:ahLst/>
            <a:cxnLst/>
            <a:rect r="r" b="b" t="t" l="l"/>
            <a:pathLst>
              <a:path h="13204647" w="23474928">
                <a:moveTo>
                  <a:pt x="0" y="0"/>
                </a:moveTo>
                <a:lnTo>
                  <a:pt x="23474928" y="0"/>
                </a:lnTo>
                <a:lnTo>
                  <a:pt x="23474928" y="13204646"/>
                </a:lnTo>
                <a:lnTo>
                  <a:pt x="0" y="1320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673401" y="-1152418"/>
            <a:ext cx="11439464" cy="11439418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99716" y="-492158"/>
            <a:ext cx="8647280" cy="10289828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4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9308340"/>
            <a:ext cx="18288000" cy="978660"/>
          </a:xfrm>
          <a:custGeom>
            <a:avLst/>
            <a:gdLst/>
            <a:ahLst/>
            <a:cxnLst/>
            <a:rect r="r" b="b" t="t" l="l"/>
            <a:pathLst>
              <a:path h="978660" w="18288000">
                <a:moveTo>
                  <a:pt x="0" y="0"/>
                </a:moveTo>
                <a:lnTo>
                  <a:pt x="18288000" y="0"/>
                </a:lnTo>
                <a:lnTo>
                  <a:pt x="18288000" y="978660"/>
                </a:lnTo>
                <a:lnTo>
                  <a:pt x="0" y="978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8" t="-666128" r="0" b="-7934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DAFkbsUya1c</dc:identifier>
  <dcterms:modified xsi:type="dcterms:W3CDTF">2011-08-01T06:04:30Z</dcterms:modified>
  <cp:revision>1</cp:revision>
  <dc:title>Birthday Bash Box | Celebrations</dc:title>
</cp:coreProperties>
</file>